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>
        <p:scale>
          <a:sx n="81" d="100"/>
          <a:sy n="81" d="100"/>
        </p:scale>
        <p:origin x="-258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83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305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530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64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60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10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56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913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0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1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90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3194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923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08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198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53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2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5989B1E-CFD1-45BE-890B-E74CF4ADF55B}" type="datetimeFigureOut">
              <a:rPr lang="en-US" smtClean="0"/>
              <a:t>7/27/2018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160C6-5D5B-4915-9115-E149E681B0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267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DEVELOPMENT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DYNAMIC OBJECT-ORIENTED REQUIREMENT SYSTEMS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64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COMPANY OVERVIEW 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target company is IBM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IBM is an American multinational technology and consulting corporation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manufactures and markets computer hardware and software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offers infrastructure, hosting and consulting services in areas like mainframe computers and nanotechnology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555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OVERVIEW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science students working with IBM to develop a software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Idea is to extend the Rational DOORS methodology 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support the needs of developing medical devices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issue addressed is the unique document control and personnel scheduling needs 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Issues related to appropriate management of intellectual property were given particular attention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020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OVERVIEW OF RATIONAL DOORS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DOORS-Dynamic Object-Oriented Requirements System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makes it easy to capture, trace , analyze, and manage changes to information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Makes it key to reduce costs, increase efficiency, and improve quality of products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medical products in this category will: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Optimize requirements communication, collaboration and verification in the field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464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OBSTACLES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 Obstacles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Industry and market risks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Budgetary risks </a:t>
            </a:r>
          </a:p>
          <a:p>
            <a:pPr marL="0" indent="0">
              <a:lnSpc>
                <a:spcPct val="20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074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SDLC CONSIDERATIONS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Initiation phase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phase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phase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phase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Disposal phase</a:t>
            </a:r>
          </a:p>
          <a:p>
            <a:pPr>
              <a:lnSpc>
                <a:spcPct val="15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56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technologies used in developing the proposed software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will integrate with Microsoft Office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industry-standard word processing and spreadsheet software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 Tracking Toolkit for the testers 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Open Services for Lifecycle Collaboration (OSLC) specifications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Integrating with other Rational tools like Rational Quality Manager 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030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DEVELOPMENT TECHNIQUES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WATERFALL MODEL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Requirements specifications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 design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Integration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 and maintenance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352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WATERFALL MODEL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User proceeds sequentially from one phase to another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requirements are identified before programming begins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Changes to requirements are minimized as one proceeds with a project </a:t>
            </a:r>
          </a:p>
          <a:p>
            <a:pPr>
              <a:lnSpc>
                <a:spcPct val="200000"/>
              </a:lnSpc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64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Boehm, B. W. (1988). A spiral model of software development and enhancement.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(5), 61-72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Wolfgang, P. (1994). Design patterns for object-oriented software development.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Reading Mass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Palmer, S. R.,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Felsing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M. (2001).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practical guide to feature-driven development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Pearson Education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3834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107</TotalTime>
  <Words>287</Words>
  <Application>Microsoft Office PowerPoint</Application>
  <PresentationFormat>Custom</PresentationFormat>
  <Paragraphs>52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Ion</vt:lpstr>
      <vt:lpstr>SOFTWARE DEVELOPMENT</vt:lpstr>
      <vt:lpstr>COMPANY OVERVIEW   </vt:lpstr>
      <vt:lpstr>PROJECT OVERVIEW </vt:lpstr>
      <vt:lpstr>OVERVIEW OF RATIONAL DOORS </vt:lpstr>
      <vt:lpstr>OBSTACLES </vt:lpstr>
      <vt:lpstr>SDLC CONSIDERATIONS </vt:lpstr>
      <vt:lpstr>SOFTWARE </vt:lpstr>
      <vt:lpstr>SOFTWARE DEVELOPMENT TECHNIQUES</vt:lpstr>
      <vt:lpstr>ADVANTAGES OF WATERFALL MODEL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DEVELOPMENT</dc:title>
  <dc:creator>Aury</dc:creator>
  <cp:lastModifiedBy>vini</cp:lastModifiedBy>
  <cp:revision>15</cp:revision>
  <dcterms:created xsi:type="dcterms:W3CDTF">2018-07-27T09:39:09Z</dcterms:created>
  <dcterms:modified xsi:type="dcterms:W3CDTF">2018-07-27T12:27:48Z</dcterms:modified>
</cp:coreProperties>
</file>